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-10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53A6A-CC2C-4D7C-9503-B5A365DE24A4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C0AA0-B152-4C9D-B11C-C02B4B511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C01E2-BC04-4DE7-A58E-3D5EAC074EBD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360AE-192A-4A66-9FF6-A4BAD7BEC1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4147E-2CAE-4113-94A0-E844E6BCB862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DE53-F398-4534-B8E7-3E5A45AC1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1DEBC-96F1-4BBE-9729-81A0817063BB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1FC75-5E83-4AC7-A29D-0BD222EE9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5D1F8-6A0B-4B8B-B260-FB9F57D49F1D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B04FD-A181-4065-A68E-B781E649D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E0A9F-9E0A-4C3B-BC06-2530F6339175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733D3-5CF2-49B0-9B03-D1336C919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41897-0BA7-4B7B-8D34-2ADC57CF5BE7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15B3F-B1F4-449E-BFCB-2089F0C8A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40F62-11A2-4E51-977A-602DC606ED63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59B81-EC54-4A1A-9287-0A897773E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C3B41-24E6-4771-ACC7-BF265DA417E9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7AA08-6A06-4B74-AF9C-FE878FE98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1448D-70E2-4493-A34A-8FA5C43F9F65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FEC28-3D6D-4F46-89A9-CB3F1D141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5CEF2-A279-40F1-84FE-DE7A51B76EE6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B2CF7-6AA2-470C-8107-1F681FFBD3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31E3BF-D3AA-4DAF-A429-BADCEE1BE968}" type="datetimeFigureOut">
              <a:rPr lang="en-US"/>
              <a:pPr>
                <a:defRPr/>
              </a:pPr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91484F3-849A-4D30-A8B8-89F32B262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幻灯片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Jason</cp:lastModifiedBy>
  <cp:revision>1</cp:revision>
  <dcterms:created xsi:type="dcterms:W3CDTF">2006-08-16T00:00:00Z</dcterms:created>
  <dcterms:modified xsi:type="dcterms:W3CDTF">2017-10-08T17:19:06Z</dcterms:modified>
</cp:coreProperties>
</file>